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0" r:id="rId3"/>
    <p:sldId id="259"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84" autoAdjust="0"/>
    <p:restoredTop sz="94660"/>
  </p:normalViewPr>
  <p:slideViewPr>
    <p:cSldViewPr snapToGrid="0" showGuides="1">
      <p:cViewPr varScale="1">
        <p:scale>
          <a:sx n="74" d="100"/>
          <a:sy n="74" d="100"/>
        </p:scale>
        <p:origin x="78" y="39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p:bg>
      <p:bgPr>
        <a:solidFill>
          <a:schemeClr val="tx1"/>
        </a:solidFill>
        <a:effectLst/>
      </p:bgPr>
    </p:bg>
    <p:spTree>
      <p:nvGrpSpPr>
        <p:cNvPr id="1" name=""/>
        <p:cNvGrpSpPr/>
        <p:nvPr/>
      </p:nvGrpSpPr>
      <p:grpSpPr>
        <a:xfrm>
          <a:off x="0" y="0"/>
          <a:ext cx="0" cy="0"/>
          <a:chOff x="0" y="0"/>
          <a:chExt cx="0" cy="0"/>
        </a:xfrm>
      </p:grpSpPr>
      <p:pic>
        <p:nvPicPr>
          <p:cNvPr id="18" name="Picture 17" descr="A person riding a stationary bike&#10;&#10;Description automatically generated">
            <a:extLst>
              <a:ext uri="{FF2B5EF4-FFF2-40B4-BE49-F238E27FC236}">
                <a16:creationId xmlns:a16="http://schemas.microsoft.com/office/drawing/2014/main" id="{1CB39996-2FDE-F3A5-11F8-CC2D3B7D14B6}"/>
              </a:ext>
            </a:extLst>
          </p:cNvPr>
          <p:cNvPicPr>
            <a:picLocks noChangeAspect="1"/>
          </p:cNvPicPr>
          <p:nvPr userDrawn="1"/>
        </p:nvPicPr>
        <p:blipFill>
          <a:blip r:embed="rId2">
            <a:extLst>
              <a:ext uri="{28A0092B-C50C-407E-A947-70E740481C1C}">
                <a14:useLocalDpi xmlns:a14="http://schemas.microsoft.com/office/drawing/2010/main" val="0"/>
              </a:ext>
            </a:extLst>
          </a:blip>
          <a:srcRect l="15870" t="1" r="24840" b="1"/>
          <a:stretch/>
        </p:blipFill>
        <p:spPr>
          <a:xfrm>
            <a:off x="6096000" y="0"/>
            <a:ext cx="6096000" cy="6858000"/>
          </a:xfrm>
          <a:prstGeom prst="rect">
            <a:avLst/>
          </a:prstGeom>
        </p:spPr>
      </p:pic>
      <p:sp>
        <p:nvSpPr>
          <p:cNvPr id="3" name="Text Placeholder 2">
            <a:extLst>
              <a:ext uri="{FF2B5EF4-FFF2-40B4-BE49-F238E27FC236}">
                <a16:creationId xmlns:a16="http://schemas.microsoft.com/office/drawing/2014/main" id="{40EEEB8D-9E94-C73E-1BBE-A7AC95F72FB7}"/>
              </a:ext>
            </a:extLst>
          </p:cNvPr>
          <p:cNvSpPr>
            <a:spLocks noGrp="1"/>
          </p:cNvSpPr>
          <p:nvPr>
            <p:ph type="body" sz="quarter" idx="10" hasCustomPrompt="1"/>
          </p:nvPr>
        </p:nvSpPr>
        <p:spPr>
          <a:xfrm>
            <a:off x="477258" y="1819275"/>
            <a:ext cx="5116512" cy="522288"/>
          </a:xfrm>
          <a:prstGeom prst="rect">
            <a:avLst/>
          </a:prstGeo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algn="l"/>
            <a:r>
              <a:rPr lang="en-US" sz="2800" dirty="0">
                <a:solidFill>
                  <a:schemeClr val="bg1"/>
                </a:solidFill>
                <a:latin typeface="+mj-lt"/>
              </a:rPr>
              <a:t>PROPOSAL FOR</a:t>
            </a:r>
          </a:p>
        </p:txBody>
      </p:sp>
      <p:sp>
        <p:nvSpPr>
          <p:cNvPr id="5" name="Text Placeholder 4">
            <a:extLst>
              <a:ext uri="{FF2B5EF4-FFF2-40B4-BE49-F238E27FC236}">
                <a16:creationId xmlns:a16="http://schemas.microsoft.com/office/drawing/2014/main" id="{67C9DFF1-6AA1-4A3B-2F32-024E0C5F65E2}"/>
              </a:ext>
            </a:extLst>
          </p:cNvPr>
          <p:cNvSpPr>
            <a:spLocks noGrp="1"/>
          </p:cNvSpPr>
          <p:nvPr>
            <p:ph type="body" sz="quarter" idx="11" hasCustomPrompt="1"/>
          </p:nvPr>
        </p:nvSpPr>
        <p:spPr>
          <a:xfrm>
            <a:off x="477837" y="2571750"/>
            <a:ext cx="5390399" cy="26130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150" normalizeH="0" baseline="0" noProof="0" dirty="0">
                <a:ln>
                  <a:noFill/>
                </a:ln>
                <a:solidFill>
                  <a:prstClr val="white"/>
                </a:solidFill>
                <a:effectLst/>
                <a:uLnTx/>
                <a:uFillTx/>
                <a:latin typeface="Calibri" panose="020F0502020204030204"/>
                <a:ea typeface="+mn-ea"/>
                <a:cs typeface="+mn-cs"/>
              </a:rPr>
              <a:t>THE DESIGN, SUPPLY AND MANAGEMENT OF YOUR WORKPLACE WELLBEING FACILITIES</a:t>
            </a:r>
          </a:p>
        </p:txBody>
      </p:sp>
      <p:sp>
        <p:nvSpPr>
          <p:cNvPr id="7" name="Text Placeholder 6">
            <a:extLst>
              <a:ext uri="{FF2B5EF4-FFF2-40B4-BE49-F238E27FC236}">
                <a16:creationId xmlns:a16="http://schemas.microsoft.com/office/drawing/2014/main" id="{DE3CA9CB-AD53-09F5-155F-1F9EAC68A51E}"/>
              </a:ext>
            </a:extLst>
          </p:cNvPr>
          <p:cNvSpPr>
            <a:spLocks noGrp="1"/>
          </p:cNvSpPr>
          <p:nvPr>
            <p:ph type="body" sz="quarter" idx="12" hasCustomPrompt="1"/>
          </p:nvPr>
        </p:nvSpPr>
        <p:spPr>
          <a:xfrm>
            <a:off x="477838" y="5586413"/>
            <a:ext cx="5389562" cy="522287"/>
          </a:xfrm>
          <a:prstGeom prst="rect">
            <a:avLst/>
          </a:prstGeom>
        </p:spPr>
        <p:txBody>
          <a:bodyPr/>
          <a:lstStyle>
            <a:lvl1pPr marL="0" indent="0">
              <a:buFontTx/>
              <a:buNone/>
              <a:defRPr/>
            </a:lvl1pPr>
          </a:lstStyle>
          <a:p>
            <a:pPr algn="l"/>
            <a:r>
              <a:rPr lang="en-US" sz="2800" dirty="0">
                <a:solidFill>
                  <a:schemeClr val="bg1"/>
                </a:solidFill>
                <a:latin typeface="+mj-lt"/>
              </a:rPr>
              <a:t>DATE</a:t>
            </a:r>
          </a:p>
        </p:txBody>
      </p:sp>
    </p:spTree>
    <p:extLst>
      <p:ext uri="{BB962C8B-B14F-4D97-AF65-F5344CB8AC3E}">
        <p14:creationId xmlns:p14="http://schemas.microsoft.com/office/powerpoint/2010/main" val="248310461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BREAK">
    <p:bg>
      <p:bgPr>
        <a:solidFill>
          <a:schemeClr val="tx2"/>
        </a:solidFill>
        <a:effectLst/>
      </p:bgPr>
    </p:bg>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3A8B2962-7565-83D7-BDC4-01362BF0B593}"/>
              </a:ext>
            </a:extLst>
          </p:cNvPr>
          <p:cNvSpPr>
            <a:spLocks noGrp="1"/>
          </p:cNvSpPr>
          <p:nvPr>
            <p:ph type="body" sz="quarter" idx="10" hasCustomPrompt="1"/>
          </p:nvPr>
        </p:nvSpPr>
        <p:spPr>
          <a:xfrm>
            <a:off x="421874" y="2653323"/>
            <a:ext cx="9556139" cy="1306513"/>
          </a:xfrm>
          <a:prstGeom prst="rect">
            <a:avLst/>
          </a:prstGeom>
        </p:spPr>
        <p:txBody>
          <a:bodyPr/>
          <a:lstStyle>
            <a:lvl3pPr>
              <a:defRPr/>
            </a:lvl3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150" normalizeH="0" baseline="0" noProof="0" dirty="0">
                <a:ln>
                  <a:noFill/>
                </a:ln>
                <a:solidFill>
                  <a:prstClr val="white"/>
                </a:solidFill>
                <a:effectLst/>
                <a:uLnTx/>
                <a:uFillTx/>
                <a:latin typeface="Calibri" panose="020F0502020204030204"/>
                <a:ea typeface="+mn-ea"/>
                <a:cs typeface="+mn-cs"/>
              </a:rPr>
              <a:t>SECTION TITLE</a:t>
            </a:r>
          </a:p>
        </p:txBody>
      </p:sp>
    </p:spTree>
    <p:extLst>
      <p:ext uri="{BB962C8B-B14F-4D97-AF65-F5344CB8AC3E}">
        <p14:creationId xmlns:p14="http://schemas.microsoft.com/office/powerpoint/2010/main" val="536379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Pag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8827E-4964-1D55-9D1A-4A9D32FFFA70}"/>
              </a:ext>
            </a:extLst>
          </p:cNvPr>
          <p:cNvSpPr>
            <a:spLocks noGrp="1"/>
          </p:cNvSpPr>
          <p:nvPr>
            <p:ph type="title" hasCustomPrompt="1"/>
          </p:nvPr>
        </p:nvSpPr>
        <p:spPr>
          <a:xfrm>
            <a:off x="831850" y="1709738"/>
            <a:ext cx="10515600" cy="2852737"/>
          </a:xfrm>
          <a:prstGeom prst="rect">
            <a:avLst/>
          </a:prstGeom>
        </p:spPr>
        <p:txBody>
          <a:bodyPr anchor="b"/>
          <a:lstStyle>
            <a:lvl1pPr>
              <a:defRPr sz="6000"/>
            </a:lvl1pPr>
          </a:lstStyle>
          <a:p>
            <a:r>
              <a:rPr lang="en-US" dirty="0"/>
              <a:t>Contents page - TBC</a:t>
            </a:r>
            <a:endParaRPr lang="en-GB" dirty="0"/>
          </a:p>
        </p:txBody>
      </p:sp>
    </p:spTree>
    <p:extLst>
      <p:ext uri="{BB962C8B-B14F-4D97-AF65-F5344CB8AC3E}">
        <p14:creationId xmlns:p14="http://schemas.microsoft.com/office/powerpoint/2010/main" val="1384121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lumn text">
    <p:bg>
      <p:bgPr>
        <a:solidFill>
          <a:schemeClr val="bg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737E10C-BDBE-5FB8-DBFC-A40380E88FB7}"/>
              </a:ext>
            </a:extLst>
          </p:cNvPr>
          <p:cNvSpPr>
            <a:spLocks noGrp="1"/>
          </p:cNvSpPr>
          <p:nvPr>
            <p:ph type="body" sz="quarter" idx="10" hasCustomPrompt="1"/>
          </p:nvPr>
        </p:nvSpPr>
        <p:spPr>
          <a:xfrm>
            <a:off x="653143" y="581592"/>
            <a:ext cx="9366250" cy="5016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srgbClr val="000000"/>
                </a:solidFill>
                <a:effectLst/>
                <a:uLnTx/>
                <a:uFillTx/>
                <a:latin typeface="Calibri" panose="020F0502020204030204"/>
                <a:ea typeface="+mn-ea"/>
                <a:cs typeface="+mn-cs"/>
              </a:rPr>
              <a:t>Two Column Text Heading</a:t>
            </a:r>
          </a:p>
        </p:txBody>
      </p:sp>
      <p:sp>
        <p:nvSpPr>
          <p:cNvPr id="5" name="Text Placeholder 4">
            <a:extLst>
              <a:ext uri="{FF2B5EF4-FFF2-40B4-BE49-F238E27FC236}">
                <a16:creationId xmlns:a16="http://schemas.microsoft.com/office/drawing/2014/main" id="{DFB69E75-7827-C388-AE69-A18BBDEAD671}"/>
              </a:ext>
            </a:extLst>
          </p:cNvPr>
          <p:cNvSpPr>
            <a:spLocks noGrp="1"/>
          </p:cNvSpPr>
          <p:nvPr>
            <p:ph type="body" sz="quarter" idx="11" hasCustomPrompt="1"/>
          </p:nvPr>
        </p:nvSpPr>
        <p:spPr>
          <a:xfrm>
            <a:off x="652463" y="1159953"/>
            <a:ext cx="9366250" cy="3111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mn-cs"/>
              </a:rPr>
              <a:t>Sub Heading</a:t>
            </a:r>
          </a:p>
        </p:txBody>
      </p:sp>
      <p:sp>
        <p:nvSpPr>
          <p:cNvPr id="7" name="Text Placeholder 6">
            <a:extLst>
              <a:ext uri="{FF2B5EF4-FFF2-40B4-BE49-F238E27FC236}">
                <a16:creationId xmlns:a16="http://schemas.microsoft.com/office/drawing/2014/main" id="{8944AB3B-C941-6A2C-16F0-8E9969763BD0}"/>
              </a:ext>
            </a:extLst>
          </p:cNvPr>
          <p:cNvSpPr>
            <a:spLocks noGrp="1"/>
          </p:cNvSpPr>
          <p:nvPr>
            <p:ph type="body" sz="quarter" idx="12" hasCustomPrompt="1"/>
          </p:nvPr>
        </p:nvSpPr>
        <p:spPr>
          <a:xfrm>
            <a:off x="652463" y="2170114"/>
            <a:ext cx="10782300" cy="1628164"/>
          </a:xfrm>
          <a:prstGeom prst="rect">
            <a:avLst/>
          </a:prstGeom>
        </p:spPr>
        <p:txBody>
          <a:bodyPr numCol="2" spcCol="360000"/>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Nam tempus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leo</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Cras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tincidunt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pulvinar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nibh</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in,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aliquam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est. Proin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blandit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erat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Etiam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rhoncus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efficitur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pharetra mi,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tempus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ac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massa</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Phasellus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ornare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orci</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egestas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Aliquam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consequat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id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hendrerit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sed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magna non,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iaculis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neque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facilisis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sapien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ac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erat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interdum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rhoncus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Mauris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eu</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nisl</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diam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iaculis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vitae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Nam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condimentum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magna a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tellus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accumsan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varius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nisi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mattis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Cras in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orci</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dapibus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mollis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dictum a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nisl</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fermentum. Cras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sagittis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est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sapien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ornare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risus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diam. Maecenas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nunc</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purus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dictum et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mollis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et,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arcu</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luctus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justo</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140123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1277382-CA31-C340-D7D7-26525B1A8415}"/>
              </a:ext>
            </a:extLst>
          </p:cNvPr>
          <p:cNvSpPr>
            <a:spLocks noGrp="1"/>
          </p:cNvSpPr>
          <p:nvPr>
            <p:ph type="body" sz="quarter" idx="10" hasCustomPrompt="1"/>
          </p:nvPr>
        </p:nvSpPr>
        <p:spPr>
          <a:xfrm>
            <a:off x="653143" y="581592"/>
            <a:ext cx="9366250" cy="501650"/>
          </a:xfrm>
          <a:prstGeom prst="rect">
            <a:avLst/>
          </a:prstGeom>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srgbClr val="000000"/>
                </a:solidFill>
                <a:effectLst/>
                <a:uLnTx/>
                <a:uFillTx/>
                <a:latin typeface="Calibri" panose="020F0502020204030204"/>
                <a:ea typeface="+mn-ea"/>
                <a:cs typeface="+mn-cs"/>
              </a:rPr>
              <a:t>Three Column Text Heading</a:t>
            </a:r>
          </a:p>
        </p:txBody>
      </p:sp>
      <p:sp>
        <p:nvSpPr>
          <p:cNvPr id="3" name="Text Placeholder 4">
            <a:extLst>
              <a:ext uri="{FF2B5EF4-FFF2-40B4-BE49-F238E27FC236}">
                <a16:creationId xmlns:a16="http://schemas.microsoft.com/office/drawing/2014/main" id="{1CC9BAC6-1720-9741-5074-5F4ECEA725DE}"/>
              </a:ext>
            </a:extLst>
          </p:cNvPr>
          <p:cNvSpPr>
            <a:spLocks noGrp="1"/>
          </p:cNvSpPr>
          <p:nvPr>
            <p:ph type="body" sz="quarter" idx="11" hasCustomPrompt="1"/>
          </p:nvPr>
        </p:nvSpPr>
        <p:spPr>
          <a:xfrm>
            <a:off x="652463" y="1159953"/>
            <a:ext cx="9366250" cy="3111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mn-cs"/>
              </a:rPr>
              <a:t>Sub Heading</a:t>
            </a:r>
          </a:p>
        </p:txBody>
      </p:sp>
      <p:sp>
        <p:nvSpPr>
          <p:cNvPr id="4" name="Text Placeholder 6">
            <a:extLst>
              <a:ext uri="{FF2B5EF4-FFF2-40B4-BE49-F238E27FC236}">
                <a16:creationId xmlns:a16="http://schemas.microsoft.com/office/drawing/2014/main" id="{CCEFCA2C-39F1-3A5B-B80E-A2EA3A71BD44}"/>
              </a:ext>
            </a:extLst>
          </p:cNvPr>
          <p:cNvSpPr>
            <a:spLocks noGrp="1"/>
          </p:cNvSpPr>
          <p:nvPr>
            <p:ph type="body" sz="quarter" idx="12" hasCustomPrompt="1"/>
          </p:nvPr>
        </p:nvSpPr>
        <p:spPr>
          <a:xfrm>
            <a:off x="652463" y="2170113"/>
            <a:ext cx="10782300" cy="1788937"/>
          </a:xfrm>
          <a:prstGeom prst="rect">
            <a:avLst/>
          </a:prstGeom>
        </p:spPr>
        <p:txBody>
          <a:bodyPr numCol="3" spcCol="360000"/>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Nam tempus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leo</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Cras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tincidunt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pulvinar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nibh</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in,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aliquam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est. Proin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blandit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erat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Etiam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rhoncus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efficitur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pharetra mi,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tempus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ac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massa</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Phasellus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ornare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orci</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egestas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Aliquam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consequat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id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hendrerit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sed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magna non,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iaculis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neque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facilisis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sapien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ac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erat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interdum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rhoncus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Mauris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eu</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nisl</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diam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iaculis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vitae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Nam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condimentum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magna a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tellus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accumsan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varius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nisi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mattis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Cras in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orci</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dapibus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mollis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dictum a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nisl</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fermentum. Cras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sagittis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est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sapien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ornare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risus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diam. Maecenas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nunc</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purus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dictum et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mollis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et,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arcu</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luctus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justo</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1522788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Image/video only">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45CD8323-0613-2011-9548-9AEC4A24D27F}"/>
              </a:ext>
            </a:extLst>
          </p:cNvPr>
          <p:cNvSpPr>
            <a:spLocks noGrp="1"/>
          </p:cNvSpPr>
          <p:nvPr>
            <p:ph type="body" sz="quarter" idx="10" hasCustomPrompt="1"/>
          </p:nvPr>
        </p:nvSpPr>
        <p:spPr>
          <a:xfrm>
            <a:off x="653143" y="581592"/>
            <a:ext cx="9366250" cy="5016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srgbClr val="000000"/>
                </a:solidFill>
                <a:effectLst/>
                <a:uLnTx/>
                <a:uFillTx/>
                <a:latin typeface="Calibri" panose="020F0502020204030204"/>
                <a:ea typeface="+mn-ea"/>
                <a:cs typeface="+mn-cs"/>
              </a:rPr>
              <a:t>Two Column Text Heading</a:t>
            </a:r>
          </a:p>
        </p:txBody>
      </p:sp>
    </p:spTree>
    <p:extLst>
      <p:ext uri="{BB962C8B-B14F-4D97-AF65-F5344CB8AC3E}">
        <p14:creationId xmlns:p14="http://schemas.microsoft.com/office/powerpoint/2010/main" val="3847803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and Image 01">
    <p:spTree>
      <p:nvGrpSpPr>
        <p:cNvPr id="1" name=""/>
        <p:cNvGrpSpPr/>
        <p:nvPr/>
      </p:nvGrpSpPr>
      <p:grpSpPr>
        <a:xfrm>
          <a:off x="0" y="0"/>
          <a:ext cx="0" cy="0"/>
          <a:chOff x="0" y="0"/>
          <a:chExt cx="0" cy="0"/>
        </a:xfrm>
      </p:grpSpPr>
      <p:sp>
        <p:nvSpPr>
          <p:cNvPr id="5" name="Picture Placeholder 11">
            <a:extLst>
              <a:ext uri="{FF2B5EF4-FFF2-40B4-BE49-F238E27FC236}">
                <a16:creationId xmlns:a16="http://schemas.microsoft.com/office/drawing/2014/main" id="{5E141206-6C31-F008-6C1A-AAF294A3902B}"/>
              </a:ext>
            </a:extLst>
          </p:cNvPr>
          <p:cNvSpPr>
            <a:spLocks noGrp="1"/>
          </p:cNvSpPr>
          <p:nvPr>
            <p:ph type="pic" sz="quarter" idx="10"/>
          </p:nvPr>
        </p:nvSpPr>
        <p:spPr>
          <a:xfrm>
            <a:off x="6095999" y="653143"/>
            <a:ext cx="5442858" cy="5551714"/>
          </a:xfrm>
          <a:custGeom>
            <a:avLst/>
            <a:gdLst>
              <a:gd name="connsiteX0" fmla="*/ 0 w 5442858"/>
              <a:gd name="connsiteY0" fmla="*/ 0 h 5551714"/>
              <a:gd name="connsiteX1" fmla="*/ 5442858 w 5442858"/>
              <a:gd name="connsiteY1" fmla="*/ 0 h 5551714"/>
              <a:gd name="connsiteX2" fmla="*/ 5442858 w 5442858"/>
              <a:gd name="connsiteY2" fmla="*/ 5551714 h 5551714"/>
              <a:gd name="connsiteX3" fmla="*/ 0 w 5442858"/>
              <a:gd name="connsiteY3" fmla="*/ 5551714 h 5551714"/>
            </a:gdLst>
            <a:ahLst/>
            <a:cxnLst>
              <a:cxn ang="0">
                <a:pos x="connsiteX0" y="connsiteY0"/>
              </a:cxn>
              <a:cxn ang="0">
                <a:pos x="connsiteX1" y="connsiteY1"/>
              </a:cxn>
              <a:cxn ang="0">
                <a:pos x="connsiteX2" y="connsiteY2"/>
              </a:cxn>
              <a:cxn ang="0">
                <a:pos x="connsiteX3" y="connsiteY3"/>
              </a:cxn>
            </a:cxnLst>
            <a:rect l="l" t="t" r="r" b="b"/>
            <a:pathLst>
              <a:path w="5442858" h="5551714">
                <a:moveTo>
                  <a:pt x="0" y="0"/>
                </a:moveTo>
                <a:lnTo>
                  <a:pt x="5442858" y="0"/>
                </a:lnTo>
                <a:lnTo>
                  <a:pt x="5442858" y="5551714"/>
                </a:lnTo>
                <a:lnTo>
                  <a:pt x="0" y="5551714"/>
                </a:lnTo>
                <a:close/>
              </a:path>
            </a:pathLst>
          </a:custGeom>
        </p:spPr>
        <p:txBody>
          <a:bodyPr/>
          <a:lstStyle/>
          <a:p>
            <a:endParaRPr lang="en-GB"/>
          </a:p>
        </p:txBody>
      </p:sp>
      <p:sp>
        <p:nvSpPr>
          <p:cNvPr id="2" name="Text Placeholder 2">
            <a:extLst>
              <a:ext uri="{FF2B5EF4-FFF2-40B4-BE49-F238E27FC236}">
                <a16:creationId xmlns:a16="http://schemas.microsoft.com/office/drawing/2014/main" id="{026A218D-6E1F-71D1-D701-DF339DED0B5D}"/>
              </a:ext>
            </a:extLst>
          </p:cNvPr>
          <p:cNvSpPr>
            <a:spLocks noGrp="1"/>
          </p:cNvSpPr>
          <p:nvPr>
            <p:ph type="body" sz="quarter" idx="11" hasCustomPrompt="1"/>
          </p:nvPr>
        </p:nvSpPr>
        <p:spPr>
          <a:xfrm>
            <a:off x="653143" y="581592"/>
            <a:ext cx="5184907" cy="501650"/>
          </a:xfrm>
          <a:prstGeom prst="rect">
            <a:avLst/>
          </a:prstGeom>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srgbClr val="000000"/>
                </a:solidFill>
                <a:effectLst/>
                <a:uLnTx/>
                <a:uFillTx/>
                <a:latin typeface="Calibri" panose="020F0502020204030204"/>
                <a:ea typeface="+mn-ea"/>
                <a:cs typeface="+mn-cs"/>
              </a:rPr>
              <a:t>Text Heading</a:t>
            </a:r>
          </a:p>
        </p:txBody>
      </p:sp>
      <p:sp>
        <p:nvSpPr>
          <p:cNvPr id="3" name="Text Placeholder 4">
            <a:extLst>
              <a:ext uri="{FF2B5EF4-FFF2-40B4-BE49-F238E27FC236}">
                <a16:creationId xmlns:a16="http://schemas.microsoft.com/office/drawing/2014/main" id="{D6A523C1-2812-B322-2A50-49445577AF82}"/>
              </a:ext>
            </a:extLst>
          </p:cNvPr>
          <p:cNvSpPr>
            <a:spLocks noGrp="1"/>
          </p:cNvSpPr>
          <p:nvPr>
            <p:ph type="body" sz="quarter" idx="12" hasCustomPrompt="1"/>
          </p:nvPr>
        </p:nvSpPr>
        <p:spPr>
          <a:xfrm>
            <a:off x="652463" y="1159953"/>
            <a:ext cx="5184907" cy="3111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mn-cs"/>
              </a:rPr>
              <a:t>Sub Heading</a:t>
            </a:r>
          </a:p>
        </p:txBody>
      </p:sp>
      <p:sp>
        <p:nvSpPr>
          <p:cNvPr id="4" name="Text Placeholder 6">
            <a:extLst>
              <a:ext uri="{FF2B5EF4-FFF2-40B4-BE49-F238E27FC236}">
                <a16:creationId xmlns:a16="http://schemas.microsoft.com/office/drawing/2014/main" id="{5F175B5F-7C96-A170-46A8-3BF4BBDEFB9D}"/>
              </a:ext>
            </a:extLst>
          </p:cNvPr>
          <p:cNvSpPr>
            <a:spLocks noGrp="1"/>
          </p:cNvSpPr>
          <p:nvPr>
            <p:ph type="body" sz="quarter" idx="13" hasCustomPrompt="1"/>
          </p:nvPr>
        </p:nvSpPr>
        <p:spPr>
          <a:xfrm>
            <a:off x="652463" y="2170113"/>
            <a:ext cx="5185629" cy="2984691"/>
          </a:xfrm>
          <a:prstGeom prst="rect">
            <a:avLst/>
          </a:prstGeom>
        </p:spPr>
        <p:txBody>
          <a:bodyPr numCol="1" spcCol="360000"/>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Nam tempus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leo</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Cras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tincidunt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pulvinar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nibh</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in,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aliquam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est. Proin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blandit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erat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Etiam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rhoncus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efficitur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pharetra mi,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tempus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ac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massa</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Phasellus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ornare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orci</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egestas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Aliquam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consequat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id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hendrerit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sed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magna non,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iaculis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neque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facilisis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sapien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ac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erat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interdum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rhoncus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Mauris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eu</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nisl</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diam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iaculis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vitae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Nam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condimentum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magna a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tellus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accumsan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varius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nisi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mattis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Cras in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orci</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dapibus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mollis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dictum a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nisl</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fermentum. Cras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sagittis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est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sapien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ornare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risus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diam. Maecenas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nunc</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purus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dictum et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mollis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et,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arcu</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luctus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justo</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3817943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nd Image 02">
    <p:spTree>
      <p:nvGrpSpPr>
        <p:cNvPr id="1" name=""/>
        <p:cNvGrpSpPr/>
        <p:nvPr/>
      </p:nvGrpSpPr>
      <p:grpSpPr>
        <a:xfrm>
          <a:off x="0" y="0"/>
          <a:ext cx="0" cy="0"/>
          <a:chOff x="0" y="0"/>
          <a:chExt cx="0" cy="0"/>
        </a:xfrm>
      </p:grpSpPr>
      <p:sp>
        <p:nvSpPr>
          <p:cNvPr id="8" name="Picture Placeholder 11">
            <a:extLst>
              <a:ext uri="{FF2B5EF4-FFF2-40B4-BE49-F238E27FC236}">
                <a16:creationId xmlns:a16="http://schemas.microsoft.com/office/drawing/2014/main" id="{784CCA43-4027-7CA5-5904-B4754726AB1B}"/>
              </a:ext>
            </a:extLst>
          </p:cNvPr>
          <p:cNvSpPr>
            <a:spLocks noGrp="1"/>
          </p:cNvSpPr>
          <p:nvPr>
            <p:ph type="pic" sz="quarter" idx="10"/>
          </p:nvPr>
        </p:nvSpPr>
        <p:spPr>
          <a:xfrm>
            <a:off x="336330" y="653143"/>
            <a:ext cx="5442858" cy="5551714"/>
          </a:xfrm>
          <a:custGeom>
            <a:avLst/>
            <a:gdLst>
              <a:gd name="connsiteX0" fmla="*/ 0 w 5442858"/>
              <a:gd name="connsiteY0" fmla="*/ 0 h 5551714"/>
              <a:gd name="connsiteX1" fmla="*/ 5442858 w 5442858"/>
              <a:gd name="connsiteY1" fmla="*/ 0 h 5551714"/>
              <a:gd name="connsiteX2" fmla="*/ 5442858 w 5442858"/>
              <a:gd name="connsiteY2" fmla="*/ 5551714 h 5551714"/>
              <a:gd name="connsiteX3" fmla="*/ 0 w 5442858"/>
              <a:gd name="connsiteY3" fmla="*/ 5551714 h 5551714"/>
            </a:gdLst>
            <a:ahLst/>
            <a:cxnLst>
              <a:cxn ang="0">
                <a:pos x="connsiteX0" y="connsiteY0"/>
              </a:cxn>
              <a:cxn ang="0">
                <a:pos x="connsiteX1" y="connsiteY1"/>
              </a:cxn>
              <a:cxn ang="0">
                <a:pos x="connsiteX2" y="connsiteY2"/>
              </a:cxn>
              <a:cxn ang="0">
                <a:pos x="connsiteX3" y="connsiteY3"/>
              </a:cxn>
            </a:cxnLst>
            <a:rect l="l" t="t" r="r" b="b"/>
            <a:pathLst>
              <a:path w="5442858" h="5551714">
                <a:moveTo>
                  <a:pt x="0" y="0"/>
                </a:moveTo>
                <a:lnTo>
                  <a:pt x="5442858" y="0"/>
                </a:lnTo>
                <a:lnTo>
                  <a:pt x="5442858" y="5551714"/>
                </a:lnTo>
                <a:lnTo>
                  <a:pt x="0" y="5551714"/>
                </a:lnTo>
                <a:close/>
              </a:path>
            </a:pathLst>
          </a:custGeom>
        </p:spPr>
        <p:txBody>
          <a:bodyPr/>
          <a:lstStyle/>
          <a:p>
            <a:endParaRPr lang="en-GB"/>
          </a:p>
        </p:txBody>
      </p:sp>
      <p:sp>
        <p:nvSpPr>
          <p:cNvPr id="2" name="Text Placeholder 2">
            <a:extLst>
              <a:ext uri="{FF2B5EF4-FFF2-40B4-BE49-F238E27FC236}">
                <a16:creationId xmlns:a16="http://schemas.microsoft.com/office/drawing/2014/main" id="{CF5C153D-5499-7419-6DA6-2ED4C72516D4}"/>
              </a:ext>
            </a:extLst>
          </p:cNvPr>
          <p:cNvSpPr>
            <a:spLocks noGrp="1"/>
          </p:cNvSpPr>
          <p:nvPr>
            <p:ph type="body" sz="quarter" idx="11" hasCustomPrompt="1"/>
          </p:nvPr>
        </p:nvSpPr>
        <p:spPr>
          <a:xfrm>
            <a:off x="6096680" y="581592"/>
            <a:ext cx="5840629" cy="501650"/>
          </a:xfrm>
          <a:prstGeom prst="rect">
            <a:avLst/>
          </a:prstGeom>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srgbClr val="000000"/>
                </a:solidFill>
                <a:effectLst/>
                <a:uLnTx/>
                <a:uFillTx/>
                <a:latin typeface="Calibri" panose="020F0502020204030204"/>
                <a:ea typeface="+mn-ea"/>
                <a:cs typeface="+mn-cs"/>
              </a:rPr>
              <a:t>Text Heading</a:t>
            </a:r>
          </a:p>
        </p:txBody>
      </p:sp>
      <p:sp>
        <p:nvSpPr>
          <p:cNvPr id="3" name="Text Placeholder 4">
            <a:extLst>
              <a:ext uri="{FF2B5EF4-FFF2-40B4-BE49-F238E27FC236}">
                <a16:creationId xmlns:a16="http://schemas.microsoft.com/office/drawing/2014/main" id="{D293CBAC-11A0-0710-5EA7-263936876D67}"/>
              </a:ext>
            </a:extLst>
          </p:cNvPr>
          <p:cNvSpPr>
            <a:spLocks noGrp="1"/>
          </p:cNvSpPr>
          <p:nvPr>
            <p:ph type="body" sz="quarter" idx="12" hasCustomPrompt="1"/>
          </p:nvPr>
        </p:nvSpPr>
        <p:spPr>
          <a:xfrm>
            <a:off x="6096000" y="1159953"/>
            <a:ext cx="5840629" cy="3111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mn-cs"/>
              </a:rPr>
              <a:t>Sub Heading</a:t>
            </a:r>
          </a:p>
        </p:txBody>
      </p:sp>
      <p:sp>
        <p:nvSpPr>
          <p:cNvPr id="4" name="Text Placeholder 6">
            <a:extLst>
              <a:ext uri="{FF2B5EF4-FFF2-40B4-BE49-F238E27FC236}">
                <a16:creationId xmlns:a16="http://schemas.microsoft.com/office/drawing/2014/main" id="{1E5B9772-FDC7-48AE-80E5-A6574B980555}"/>
              </a:ext>
            </a:extLst>
          </p:cNvPr>
          <p:cNvSpPr>
            <a:spLocks noGrp="1"/>
          </p:cNvSpPr>
          <p:nvPr>
            <p:ph type="body" sz="quarter" idx="13" hasCustomPrompt="1"/>
          </p:nvPr>
        </p:nvSpPr>
        <p:spPr>
          <a:xfrm>
            <a:off x="6096000" y="2170113"/>
            <a:ext cx="5841442" cy="2984691"/>
          </a:xfrm>
          <a:prstGeom prst="rect">
            <a:avLst/>
          </a:prstGeom>
        </p:spPr>
        <p:txBody>
          <a:bodyPr numCol="1" spcCol="360000"/>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Nam tempus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leo</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Cras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tincidunt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pulvinar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nibh</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in,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aliquam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est. Proin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blandit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erat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Etiam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rhoncus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efficitur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pharetra mi,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tempus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ac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massa</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Phasellus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ornare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orci</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egestas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Aliquam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consequat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id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hendrerit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sed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magna non,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iaculis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neque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facilisis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sapien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ac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erat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interdum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rhoncus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Mauris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eu</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nisl</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diam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iaculis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vitae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Nam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condimentum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magna a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tellus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accumsan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varius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nisi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mattis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Cras in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orci</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dapibus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mollis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dictum a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nisl</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fermentum. Cras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sagittis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est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sapien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ornare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risus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diam. Maecenas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nunc</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purus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dictum et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mollis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et,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arcu</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luctus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justo</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3364865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nd image 03">
    <p:spTree>
      <p:nvGrpSpPr>
        <p:cNvPr id="1" name=""/>
        <p:cNvGrpSpPr/>
        <p:nvPr/>
      </p:nvGrpSpPr>
      <p:grpSpPr>
        <a:xfrm>
          <a:off x="0" y="0"/>
          <a:ext cx="0" cy="0"/>
          <a:chOff x="0" y="0"/>
          <a:chExt cx="0" cy="0"/>
        </a:xfrm>
      </p:grpSpPr>
      <p:sp>
        <p:nvSpPr>
          <p:cNvPr id="11" name="Picture Placeholder 11">
            <a:extLst>
              <a:ext uri="{FF2B5EF4-FFF2-40B4-BE49-F238E27FC236}">
                <a16:creationId xmlns:a16="http://schemas.microsoft.com/office/drawing/2014/main" id="{CB5E34EC-E2C1-F492-F476-FDA3BFE84F24}"/>
              </a:ext>
            </a:extLst>
          </p:cNvPr>
          <p:cNvSpPr>
            <a:spLocks noGrp="1"/>
          </p:cNvSpPr>
          <p:nvPr>
            <p:ph type="pic" sz="quarter" idx="10"/>
          </p:nvPr>
        </p:nvSpPr>
        <p:spPr>
          <a:xfrm>
            <a:off x="336329" y="3647089"/>
            <a:ext cx="11445767" cy="2557767"/>
          </a:xfrm>
          <a:custGeom>
            <a:avLst/>
            <a:gdLst>
              <a:gd name="connsiteX0" fmla="*/ 0 w 5442858"/>
              <a:gd name="connsiteY0" fmla="*/ 0 h 5551714"/>
              <a:gd name="connsiteX1" fmla="*/ 5442858 w 5442858"/>
              <a:gd name="connsiteY1" fmla="*/ 0 h 5551714"/>
              <a:gd name="connsiteX2" fmla="*/ 5442858 w 5442858"/>
              <a:gd name="connsiteY2" fmla="*/ 5551714 h 5551714"/>
              <a:gd name="connsiteX3" fmla="*/ 0 w 5442858"/>
              <a:gd name="connsiteY3" fmla="*/ 5551714 h 5551714"/>
            </a:gdLst>
            <a:ahLst/>
            <a:cxnLst>
              <a:cxn ang="0">
                <a:pos x="connsiteX0" y="connsiteY0"/>
              </a:cxn>
              <a:cxn ang="0">
                <a:pos x="connsiteX1" y="connsiteY1"/>
              </a:cxn>
              <a:cxn ang="0">
                <a:pos x="connsiteX2" y="connsiteY2"/>
              </a:cxn>
              <a:cxn ang="0">
                <a:pos x="connsiteX3" y="connsiteY3"/>
              </a:cxn>
            </a:cxnLst>
            <a:rect l="l" t="t" r="r" b="b"/>
            <a:pathLst>
              <a:path w="5442858" h="5551714">
                <a:moveTo>
                  <a:pt x="0" y="0"/>
                </a:moveTo>
                <a:lnTo>
                  <a:pt x="5442858" y="0"/>
                </a:lnTo>
                <a:lnTo>
                  <a:pt x="5442858" y="5551714"/>
                </a:lnTo>
                <a:lnTo>
                  <a:pt x="0" y="5551714"/>
                </a:lnTo>
                <a:close/>
              </a:path>
            </a:pathLst>
          </a:custGeom>
        </p:spPr>
        <p:txBody>
          <a:bodyPr/>
          <a:lstStyle/>
          <a:p>
            <a:endParaRPr lang="en-GB"/>
          </a:p>
        </p:txBody>
      </p:sp>
      <p:sp>
        <p:nvSpPr>
          <p:cNvPr id="2" name="Text Placeholder 2">
            <a:extLst>
              <a:ext uri="{FF2B5EF4-FFF2-40B4-BE49-F238E27FC236}">
                <a16:creationId xmlns:a16="http://schemas.microsoft.com/office/drawing/2014/main" id="{54EC163D-2B73-B2E9-E2D0-326BFFC9D338}"/>
              </a:ext>
            </a:extLst>
          </p:cNvPr>
          <p:cNvSpPr>
            <a:spLocks noGrp="1"/>
          </p:cNvSpPr>
          <p:nvPr>
            <p:ph type="body" sz="quarter" idx="11" hasCustomPrompt="1"/>
          </p:nvPr>
        </p:nvSpPr>
        <p:spPr>
          <a:xfrm>
            <a:off x="653143" y="581592"/>
            <a:ext cx="9366250" cy="5016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srgbClr val="000000"/>
                </a:solidFill>
                <a:effectLst/>
                <a:uLnTx/>
                <a:uFillTx/>
                <a:latin typeface="Calibri" panose="020F0502020204030204"/>
                <a:ea typeface="+mn-ea"/>
                <a:cs typeface="+mn-cs"/>
              </a:rPr>
              <a:t>Text Heading</a:t>
            </a:r>
          </a:p>
        </p:txBody>
      </p:sp>
      <p:sp>
        <p:nvSpPr>
          <p:cNvPr id="3" name="Text Placeholder 4">
            <a:extLst>
              <a:ext uri="{FF2B5EF4-FFF2-40B4-BE49-F238E27FC236}">
                <a16:creationId xmlns:a16="http://schemas.microsoft.com/office/drawing/2014/main" id="{FBDE512D-C42F-0C59-6553-18142DFA0B1D}"/>
              </a:ext>
            </a:extLst>
          </p:cNvPr>
          <p:cNvSpPr>
            <a:spLocks noGrp="1"/>
          </p:cNvSpPr>
          <p:nvPr>
            <p:ph type="body" sz="quarter" idx="12" hasCustomPrompt="1"/>
          </p:nvPr>
        </p:nvSpPr>
        <p:spPr>
          <a:xfrm>
            <a:off x="652463" y="1159953"/>
            <a:ext cx="9366250" cy="3111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mn-cs"/>
              </a:rPr>
              <a:t>Sub Heading</a:t>
            </a:r>
          </a:p>
        </p:txBody>
      </p:sp>
      <p:sp>
        <p:nvSpPr>
          <p:cNvPr id="4" name="Text Placeholder 6">
            <a:extLst>
              <a:ext uri="{FF2B5EF4-FFF2-40B4-BE49-F238E27FC236}">
                <a16:creationId xmlns:a16="http://schemas.microsoft.com/office/drawing/2014/main" id="{7A203918-B774-E6F2-2A2A-C4271FA67230}"/>
              </a:ext>
            </a:extLst>
          </p:cNvPr>
          <p:cNvSpPr>
            <a:spLocks noGrp="1"/>
          </p:cNvSpPr>
          <p:nvPr>
            <p:ph type="body" sz="quarter" idx="13" hasCustomPrompt="1"/>
          </p:nvPr>
        </p:nvSpPr>
        <p:spPr>
          <a:xfrm>
            <a:off x="652463" y="1800836"/>
            <a:ext cx="10782300" cy="1628164"/>
          </a:xfrm>
          <a:prstGeom prst="rect">
            <a:avLst/>
          </a:prstGeom>
        </p:spPr>
        <p:txBody>
          <a:bodyPr numCol="2" spcCol="360000"/>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Nam tempus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leo</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Cras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tincidunt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pulvinar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nibh</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in,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aliquam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est. Proin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blandit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erat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Etiam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rhoncus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efficitur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pharetra mi,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tempus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ac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massa</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Phasellus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ornare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orci</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egestas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Aliquam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consequat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id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hendrerit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sed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magna non,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iaculis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neque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facilisis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sapien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ac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erat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interdum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rhoncus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Mauris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eu</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nisl</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sed diam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imperdiet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iaculis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vitae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Nam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condimentum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magna a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tellus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accumsan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varius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nisi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mattis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Cras in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orci</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dapibus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mollis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dictum a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nisl</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fermentum. Cras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pellentesque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metus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sagittis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enim</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est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eleifend</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sapien</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vel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ornare</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risus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velit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quis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diam. Maecenas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nunc</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purus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dictum et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mollis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et,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eget</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arcu</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ullamcorper</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luctus</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US" sz="1000" b="0" i="0" u="none" strike="noStrike" kern="1200" cap="none" spc="0" normalizeH="0" baseline="0" noProof="0" dirty="0" err="1">
                <a:ln>
                  <a:noFill/>
                </a:ln>
                <a:solidFill>
                  <a:srgbClr val="000000"/>
                </a:solidFill>
                <a:effectLst/>
                <a:uLnTx/>
                <a:uFillTx/>
                <a:latin typeface="Calibri" panose="020F0502020204030204"/>
                <a:ea typeface="+mn-ea"/>
                <a:cs typeface="+mn-cs"/>
              </a:rPr>
              <a:t>justo</a:t>
            </a:r>
            <a:r>
              <a:rPr kumimoji="0" lang="en-US" sz="1000" b="0" i="0" u="none" strike="noStrike" kern="1200" cap="none" spc="0" normalizeH="0" baseline="0" noProof="0" dirty="0">
                <a:ln>
                  <a:noFill/>
                </a:ln>
                <a:solidFill>
                  <a:srgbClr val="000000"/>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3639001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able page">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B7F0A5FE-6EC2-5264-007C-E3D94A69B887}"/>
              </a:ext>
            </a:extLst>
          </p:cNvPr>
          <p:cNvSpPr>
            <a:spLocks noGrp="1"/>
          </p:cNvSpPr>
          <p:nvPr>
            <p:ph type="body" sz="quarter" idx="11" hasCustomPrompt="1"/>
          </p:nvPr>
        </p:nvSpPr>
        <p:spPr>
          <a:xfrm>
            <a:off x="653143" y="581592"/>
            <a:ext cx="9366250" cy="5016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srgbClr val="000000"/>
                </a:solidFill>
                <a:effectLst/>
                <a:uLnTx/>
                <a:uFillTx/>
                <a:latin typeface="Calibri" panose="020F0502020204030204"/>
                <a:ea typeface="+mn-ea"/>
                <a:cs typeface="+mn-cs"/>
              </a:rPr>
              <a:t>Text Heading</a:t>
            </a:r>
          </a:p>
        </p:txBody>
      </p:sp>
      <p:sp>
        <p:nvSpPr>
          <p:cNvPr id="3" name="Text Placeholder 4">
            <a:extLst>
              <a:ext uri="{FF2B5EF4-FFF2-40B4-BE49-F238E27FC236}">
                <a16:creationId xmlns:a16="http://schemas.microsoft.com/office/drawing/2014/main" id="{2D700063-0F4A-5957-1703-B936AB3CF616}"/>
              </a:ext>
            </a:extLst>
          </p:cNvPr>
          <p:cNvSpPr>
            <a:spLocks noGrp="1"/>
          </p:cNvSpPr>
          <p:nvPr>
            <p:ph type="body" sz="quarter" idx="12" hasCustomPrompt="1"/>
          </p:nvPr>
        </p:nvSpPr>
        <p:spPr>
          <a:xfrm>
            <a:off x="652463" y="1159953"/>
            <a:ext cx="9366250" cy="3111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a:ea typeface="+mn-ea"/>
                <a:cs typeface="+mn-cs"/>
              </a:rPr>
              <a:t>Sub Heading</a:t>
            </a:r>
          </a:p>
        </p:txBody>
      </p:sp>
      <p:sp>
        <p:nvSpPr>
          <p:cNvPr id="5" name="Table Placeholder 4">
            <a:extLst>
              <a:ext uri="{FF2B5EF4-FFF2-40B4-BE49-F238E27FC236}">
                <a16:creationId xmlns:a16="http://schemas.microsoft.com/office/drawing/2014/main" id="{41746F2A-CB24-8393-5A07-FCD8966F6730}"/>
              </a:ext>
            </a:extLst>
          </p:cNvPr>
          <p:cNvSpPr>
            <a:spLocks noGrp="1"/>
          </p:cNvSpPr>
          <p:nvPr>
            <p:ph type="tbl" sz="quarter" idx="13"/>
          </p:nvPr>
        </p:nvSpPr>
        <p:spPr>
          <a:xfrm>
            <a:off x="652463" y="2079625"/>
            <a:ext cx="11053762" cy="3989388"/>
          </a:xfrm>
          <a:prstGeom prst="rect">
            <a:avLst/>
          </a:prstGeom>
        </p:spPr>
        <p:txBody>
          <a:bodyPr/>
          <a:lstStyle/>
          <a:p>
            <a:endParaRPr lang="en-GB"/>
          </a:p>
        </p:txBody>
      </p:sp>
    </p:spTree>
    <p:extLst>
      <p:ext uri="{BB962C8B-B14F-4D97-AF65-F5344CB8AC3E}">
        <p14:creationId xmlns:p14="http://schemas.microsoft.com/office/powerpoint/2010/main" val="922884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rge image and titl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E0B6F42D-A683-4602-AB9A-6FA9333D34DC}"/>
              </a:ext>
            </a:extLst>
          </p:cNvPr>
          <p:cNvSpPr>
            <a:spLocks noGrp="1"/>
          </p:cNvSpPr>
          <p:nvPr>
            <p:ph type="pic" sz="quarter" idx="10"/>
          </p:nvPr>
        </p:nvSpPr>
        <p:spPr>
          <a:xfrm>
            <a:off x="0" y="0"/>
            <a:ext cx="12192000" cy="6400800"/>
          </a:xfrm>
          <a:prstGeom prst="rect">
            <a:avLst/>
          </a:prstGeom>
        </p:spPr>
        <p:txBody>
          <a:bodyPr/>
          <a:lstStyle/>
          <a:p>
            <a:endParaRPr lang="en-GB"/>
          </a:p>
        </p:txBody>
      </p:sp>
      <p:sp>
        <p:nvSpPr>
          <p:cNvPr id="5" name="Text Placeholder 4">
            <a:extLst>
              <a:ext uri="{FF2B5EF4-FFF2-40B4-BE49-F238E27FC236}">
                <a16:creationId xmlns:a16="http://schemas.microsoft.com/office/drawing/2014/main" id="{65E17AA4-12EB-51F0-75C4-48703ACC4807}"/>
              </a:ext>
            </a:extLst>
          </p:cNvPr>
          <p:cNvSpPr>
            <a:spLocks noGrp="1"/>
          </p:cNvSpPr>
          <p:nvPr>
            <p:ph type="body" sz="quarter" idx="11" hasCustomPrompt="1"/>
          </p:nvPr>
        </p:nvSpPr>
        <p:spPr>
          <a:xfrm>
            <a:off x="492177" y="4698206"/>
            <a:ext cx="10782074" cy="11953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150" normalizeH="0" baseline="0" noProof="0" dirty="0">
                <a:ln>
                  <a:noFill/>
                </a:ln>
                <a:solidFill>
                  <a:srgbClr val="000000"/>
                </a:solidFill>
                <a:effectLst/>
                <a:uLnTx/>
                <a:uFillTx/>
                <a:latin typeface="Calibri" panose="020F0502020204030204"/>
                <a:ea typeface="+mn-ea"/>
                <a:cs typeface="+mn-cs"/>
              </a:rPr>
              <a:t>TITLE</a:t>
            </a:r>
          </a:p>
        </p:txBody>
      </p:sp>
    </p:spTree>
    <p:extLst>
      <p:ext uri="{BB962C8B-B14F-4D97-AF65-F5344CB8AC3E}">
        <p14:creationId xmlns:p14="http://schemas.microsoft.com/office/powerpoint/2010/main" val="29507319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51B25-B3E2-7930-D27B-CC7BFAC5CD5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1378278-1EB8-5429-DCC3-A1C86896EC3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2897DB7-09E2-193C-BDBA-A3D985D510BD}"/>
              </a:ext>
            </a:extLst>
          </p:cNvPr>
          <p:cNvSpPr>
            <a:spLocks noGrp="1"/>
          </p:cNvSpPr>
          <p:nvPr>
            <p:ph type="dt" sz="half" idx="10"/>
          </p:nvPr>
        </p:nvSpPr>
        <p:spPr/>
        <p:txBody>
          <a:bodyPr/>
          <a:lstStyle/>
          <a:p>
            <a:fld id="{5231B8AA-177B-4097-A7D9-837694159CBC}" type="datetimeFigureOut">
              <a:rPr lang="en-GB" smtClean="0"/>
              <a:t>08/01/2025</a:t>
            </a:fld>
            <a:endParaRPr lang="en-GB"/>
          </a:p>
        </p:txBody>
      </p:sp>
      <p:sp>
        <p:nvSpPr>
          <p:cNvPr id="5" name="Footer Placeholder 4">
            <a:extLst>
              <a:ext uri="{FF2B5EF4-FFF2-40B4-BE49-F238E27FC236}">
                <a16:creationId xmlns:a16="http://schemas.microsoft.com/office/drawing/2014/main" id="{47D1E177-E163-2BE7-99A3-BCFC974B7E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49C6E6-A5F1-1DAE-5131-B8CAA177A111}"/>
              </a:ext>
            </a:extLst>
          </p:cNvPr>
          <p:cNvSpPr>
            <a:spLocks noGrp="1"/>
          </p:cNvSpPr>
          <p:nvPr>
            <p:ph type="sldNum" sz="quarter" idx="12"/>
          </p:nvPr>
        </p:nvSpPr>
        <p:spPr/>
        <p:txBody>
          <a:bodyPr/>
          <a:lstStyle/>
          <a:p>
            <a:fld id="{F7159802-1AC1-413E-9EC5-C8AC3423057E}" type="slidenum">
              <a:rPr lang="en-GB" smtClean="0"/>
              <a:t>‹#›</a:t>
            </a:fld>
            <a:endParaRPr lang="en-GB"/>
          </a:p>
        </p:txBody>
      </p:sp>
    </p:spTree>
    <p:extLst>
      <p:ext uri="{BB962C8B-B14F-4D97-AF65-F5344CB8AC3E}">
        <p14:creationId xmlns:p14="http://schemas.microsoft.com/office/powerpoint/2010/main" val="2007431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A6CCC-D128-0C92-18AE-6F9C4E1E9A6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8A42FC-9437-1FA3-0C72-F2D23AC1D657}"/>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55E3A2-C7C9-7A26-E6D7-ED37A5353FFD}"/>
              </a:ext>
            </a:extLst>
          </p:cNvPr>
          <p:cNvSpPr>
            <a:spLocks noGrp="1"/>
          </p:cNvSpPr>
          <p:nvPr>
            <p:ph type="dt" sz="half" idx="10"/>
          </p:nvPr>
        </p:nvSpPr>
        <p:spPr/>
        <p:txBody>
          <a:bodyPr/>
          <a:lstStyle/>
          <a:p>
            <a:fld id="{5231B8AA-177B-4097-A7D9-837694159CBC}" type="datetimeFigureOut">
              <a:rPr lang="en-GB" smtClean="0"/>
              <a:t>08/01/2025</a:t>
            </a:fld>
            <a:endParaRPr lang="en-GB"/>
          </a:p>
        </p:txBody>
      </p:sp>
      <p:sp>
        <p:nvSpPr>
          <p:cNvPr id="5" name="Footer Placeholder 4">
            <a:extLst>
              <a:ext uri="{FF2B5EF4-FFF2-40B4-BE49-F238E27FC236}">
                <a16:creationId xmlns:a16="http://schemas.microsoft.com/office/drawing/2014/main" id="{AA4B60EA-036C-6172-C08D-EFFC8A90AF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9C2BAF-E3A5-1F8F-1232-9C90D635DEBB}"/>
              </a:ext>
            </a:extLst>
          </p:cNvPr>
          <p:cNvSpPr>
            <a:spLocks noGrp="1"/>
          </p:cNvSpPr>
          <p:nvPr>
            <p:ph type="sldNum" sz="quarter" idx="12"/>
          </p:nvPr>
        </p:nvSpPr>
        <p:spPr/>
        <p:txBody>
          <a:bodyPr/>
          <a:lstStyle/>
          <a:p>
            <a:fld id="{F7159802-1AC1-413E-9EC5-C8AC3423057E}" type="slidenum">
              <a:rPr lang="en-GB" smtClean="0"/>
              <a:t>‹#›</a:t>
            </a:fld>
            <a:endParaRPr lang="en-GB"/>
          </a:p>
        </p:txBody>
      </p:sp>
    </p:spTree>
    <p:extLst>
      <p:ext uri="{BB962C8B-B14F-4D97-AF65-F5344CB8AC3E}">
        <p14:creationId xmlns:p14="http://schemas.microsoft.com/office/powerpoint/2010/main" val="6817158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45B5C-13B7-2BB7-2BBF-CD14DA87F299}"/>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F81CA6-C5C7-8006-4546-60E2F22F960D}"/>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78033D-03C5-49C3-001F-B811DC80014A}"/>
              </a:ext>
            </a:extLst>
          </p:cNvPr>
          <p:cNvSpPr>
            <a:spLocks noGrp="1"/>
          </p:cNvSpPr>
          <p:nvPr>
            <p:ph type="dt" sz="half" idx="10"/>
          </p:nvPr>
        </p:nvSpPr>
        <p:spPr/>
        <p:txBody>
          <a:bodyPr/>
          <a:lstStyle/>
          <a:p>
            <a:fld id="{5231B8AA-177B-4097-A7D9-837694159CBC}" type="datetimeFigureOut">
              <a:rPr lang="en-GB" smtClean="0"/>
              <a:t>08/01/2025</a:t>
            </a:fld>
            <a:endParaRPr lang="en-GB"/>
          </a:p>
        </p:txBody>
      </p:sp>
      <p:sp>
        <p:nvSpPr>
          <p:cNvPr id="5" name="Footer Placeholder 4">
            <a:extLst>
              <a:ext uri="{FF2B5EF4-FFF2-40B4-BE49-F238E27FC236}">
                <a16:creationId xmlns:a16="http://schemas.microsoft.com/office/drawing/2014/main" id="{EE0BE5A3-D86C-E41D-58DB-84BEAD88A1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8E5EBD-2B75-59AB-8736-1336469F2E48}"/>
              </a:ext>
            </a:extLst>
          </p:cNvPr>
          <p:cNvSpPr>
            <a:spLocks noGrp="1"/>
          </p:cNvSpPr>
          <p:nvPr>
            <p:ph type="sldNum" sz="quarter" idx="12"/>
          </p:nvPr>
        </p:nvSpPr>
        <p:spPr/>
        <p:txBody>
          <a:bodyPr/>
          <a:lstStyle/>
          <a:p>
            <a:fld id="{F7159802-1AC1-413E-9EC5-C8AC3423057E}" type="slidenum">
              <a:rPr lang="en-GB" smtClean="0"/>
              <a:t>‹#›</a:t>
            </a:fld>
            <a:endParaRPr lang="en-GB"/>
          </a:p>
        </p:txBody>
      </p:sp>
    </p:spTree>
    <p:extLst>
      <p:ext uri="{BB962C8B-B14F-4D97-AF65-F5344CB8AC3E}">
        <p14:creationId xmlns:p14="http://schemas.microsoft.com/office/powerpoint/2010/main" val="35361271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61210-9EBA-B6DE-44CC-A26EAB527CF7}"/>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5FA8B3-385F-652B-C415-93915247E93B}"/>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69623AC-C506-123C-E6AA-98E262D4D924}"/>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3AF704-B3A2-43F8-607C-3A9C8C3181FB}"/>
              </a:ext>
            </a:extLst>
          </p:cNvPr>
          <p:cNvSpPr>
            <a:spLocks noGrp="1"/>
          </p:cNvSpPr>
          <p:nvPr>
            <p:ph type="dt" sz="half" idx="10"/>
          </p:nvPr>
        </p:nvSpPr>
        <p:spPr/>
        <p:txBody>
          <a:bodyPr/>
          <a:lstStyle/>
          <a:p>
            <a:fld id="{5231B8AA-177B-4097-A7D9-837694159CBC}" type="datetimeFigureOut">
              <a:rPr lang="en-GB" smtClean="0"/>
              <a:t>08/01/2025</a:t>
            </a:fld>
            <a:endParaRPr lang="en-GB"/>
          </a:p>
        </p:txBody>
      </p:sp>
      <p:sp>
        <p:nvSpPr>
          <p:cNvPr id="6" name="Footer Placeholder 5">
            <a:extLst>
              <a:ext uri="{FF2B5EF4-FFF2-40B4-BE49-F238E27FC236}">
                <a16:creationId xmlns:a16="http://schemas.microsoft.com/office/drawing/2014/main" id="{08016945-DC5E-C3F6-7389-5EF5B2C430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43DC8C-1D07-B1B9-5302-C5F30DD0A5A5}"/>
              </a:ext>
            </a:extLst>
          </p:cNvPr>
          <p:cNvSpPr>
            <a:spLocks noGrp="1"/>
          </p:cNvSpPr>
          <p:nvPr>
            <p:ph type="sldNum" sz="quarter" idx="12"/>
          </p:nvPr>
        </p:nvSpPr>
        <p:spPr/>
        <p:txBody>
          <a:bodyPr/>
          <a:lstStyle/>
          <a:p>
            <a:fld id="{F7159802-1AC1-413E-9EC5-C8AC3423057E}" type="slidenum">
              <a:rPr lang="en-GB" smtClean="0"/>
              <a:t>‹#›</a:t>
            </a:fld>
            <a:endParaRPr lang="en-GB"/>
          </a:p>
        </p:txBody>
      </p:sp>
    </p:spTree>
    <p:extLst>
      <p:ext uri="{BB962C8B-B14F-4D97-AF65-F5344CB8AC3E}">
        <p14:creationId xmlns:p14="http://schemas.microsoft.com/office/powerpoint/2010/main" val="3891257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43ACC-5E11-FA25-D3F2-09C934920A82}"/>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2518D53-8551-2F1D-9935-9B946D7B6CB8}"/>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1006BF0-6D5D-FB07-69BE-60AAF8A935A5}"/>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E2AF9B4-6B22-81F0-4BE3-9AC80012627C}"/>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1C204F-496E-A685-3C61-B52AEC5DB0C8}"/>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B118C2-D69B-A0FE-9AF4-C045FD0BCB92}"/>
              </a:ext>
            </a:extLst>
          </p:cNvPr>
          <p:cNvSpPr>
            <a:spLocks noGrp="1"/>
          </p:cNvSpPr>
          <p:nvPr>
            <p:ph type="dt" sz="half" idx="10"/>
          </p:nvPr>
        </p:nvSpPr>
        <p:spPr/>
        <p:txBody>
          <a:bodyPr/>
          <a:lstStyle/>
          <a:p>
            <a:fld id="{5231B8AA-177B-4097-A7D9-837694159CBC}" type="datetimeFigureOut">
              <a:rPr lang="en-GB" smtClean="0"/>
              <a:t>08/01/2025</a:t>
            </a:fld>
            <a:endParaRPr lang="en-GB"/>
          </a:p>
        </p:txBody>
      </p:sp>
      <p:sp>
        <p:nvSpPr>
          <p:cNvPr id="8" name="Footer Placeholder 7">
            <a:extLst>
              <a:ext uri="{FF2B5EF4-FFF2-40B4-BE49-F238E27FC236}">
                <a16:creationId xmlns:a16="http://schemas.microsoft.com/office/drawing/2014/main" id="{64ACAE9E-41C1-65BE-0A92-3BCEBB31C6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1375847-B7A5-DE80-FEF3-A9FCD49B6B1F}"/>
              </a:ext>
            </a:extLst>
          </p:cNvPr>
          <p:cNvSpPr>
            <a:spLocks noGrp="1"/>
          </p:cNvSpPr>
          <p:nvPr>
            <p:ph type="sldNum" sz="quarter" idx="12"/>
          </p:nvPr>
        </p:nvSpPr>
        <p:spPr/>
        <p:txBody>
          <a:bodyPr/>
          <a:lstStyle/>
          <a:p>
            <a:fld id="{F7159802-1AC1-413E-9EC5-C8AC3423057E}" type="slidenum">
              <a:rPr lang="en-GB" smtClean="0"/>
              <a:t>‹#›</a:t>
            </a:fld>
            <a:endParaRPr lang="en-GB"/>
          </a:p>
        </p:txBody>
      </p:sp>
    </p:spTree>
    <p:extLst>
      <p:ext uri="{BB962C8B-B14F-4D97-AF65-F5344CB8AC3E}">
        <p14:creationId xmlns:p14="http://schemas.microsoft.com/office/powerpoint/2010/main" val="37622508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D4D0F-173D-6D1F-E8A4-4532BD5E2E5B}"/>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EEB7CE-803B-1751-34DA-6569B6FC2BE8}"/>
              </a:ext>
            </a:extLst>
          </p:cNvPr>
          <p:cNvSpPr>
            <a:spLocks noGrp="1"/>
          </p:cNvSpPr>
          <p:nvPr>
            <p:ph type="dt" sz="half" idx="10"/>
          </p:nvPr>
        </p:nvSpPr>
        <p:spPr/>
        <p:txBody>
          <a:bodyPr/>
          <a:lstStyle/>
          <a:p>
            <a:fld id="{5231B8AA-177B-4097-A7D9-837694159CBC}" type="datetimeFigureOut">
              <a:rPr lang="en-GB" smtClean="0"/>
              <a:t>08/01/2025</a:t>
            </a:fld>
            <a:endParaRPr lang="en-GB"/>
          </a:p>
        </p:txBody>
      </p:sp>
      <p:sp>
        <p:nvSpPr>
          <p:cNvPr id="4" name="Footer Placeholder 3">
            <a:extLst>
              <a:ext uri="{FF2B5EF4-FFF2-40B4-BE49-F238E27FC236}">
                <a16:creationId xmlns:a16="http://schemas.microsoft.com/office/drawing/2014/main" id="{A6A46747-880C-04D8-C302-202A401245E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D41EA08-2549-C5B8-C89F-CBD40E6691C8}"/>
              </a:ext>
            </a:extLst>
          </p:cNvPr>
          <p:cNvSpPr>
            <a:spLocks noGrp="1"/>
          </p:cNvSpPr>
          <p:nvPr>
            <p:ph type="sldNum" sz="quarter" idx="12"/>
          </p:nvPr>
        </p:nvSpPr>
        <p:spPr/>
        <p:txBody>
          <a:bodyPr/>
          <a:lstStyle/>
          <a:p>
            <a:fld id="{F7159802-1AC1-413E-9EC5-C8AC3423057E}" type="slidenum">
              <a:rPr lang="en-GB" smtClean="0"/>
              <a:t>‹#›</a:t>
            </a:fld>
            <a:endParaRPr lang="en-GB"/>
          </a:p>
        </p:txBody>
      </p:sp>
    </p:spTree>
    <p:extLst>
      <p:ext uri="{BB962C8B-B14F-4D97-AF65-F5344CB8AC3E}">
        <p14:creationId xmlns:p14="http://schemas.microsoft.com/office/powerpoint/2010/main" val="41963827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F7EE4-9E7E-2738-2A26-A5DA77AB9ABE}"/>
              </a:ext>
            </a:extLst>
          </p:cNvPr>
          <p:cNvSpPr>
            <a:spLocks noGrp="1"/>
          </p:cNvSpPr>
          <p:nvPr>
            <p:ph type="dt" sz="half" idx="10"/>
          </p:nvPr>
        </p:nvSpPr>
        <p:spPr/>
        <p:txBody>
          <a:bodyPr/>
          <a:lstStyle/>
          <a:p>
            <a:fld id="{5231B8AA-177B-4097-A7D9-837694159CBC}" type="datetimeFigureOut">
              <a:rPr lang="en-GB" smtClean="0"/>
              <a:t>08/01/2025</a:t>
            </a:fld>
            <a:endParaRPr lang="en-GB"/>
          </a:p>
        </p:txBody>
      </p:sp>
      <p:sp>
        <p:nvSpPr>
          <p:cNvPr id="3" name="Footer Placeholder 2">
            <a:extLst>
              <a:ext uri="{FF2B5EF4-FFF2-40B4-BE49-F238E27FC236}">
                <a16:creationId xmlns:a16="http://schemas.microsoft.com/office/drawing/2014/main" id="{7DB8F714-36F6-8BCB-8320-4A8E0F73AA7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84DE887-0D5A-C996-2D1A-12B2568147FA}"/>
              </a:ext>
            </a:extLst>
          </p:cNvPr>
          <p:cNvSpPr>
            <a:spLocks noGrp="1"/>
          </p:cNvSpPr>
          <p:nvPr>
            <p:ph type="sldNum" sz="quarter" idx="12"/>
          </p:nvPr>
        </p:nvSpPr>
        <p:spPr/>
        <p:txBody>
          <a:bodyPr/>
          <a:lstStyle/>
          <a:p>
            <a:fld id="{F7159802-1AC1-413E-9EC5-C8AC3423057E}" type="slidenum">
              <a:rPr lang="en-GB" smtClean="0"/>
              <a:t>‹#›</a:t>
            </a:fld>
            <a:endParaRPr lang="en-GB"/>
          </a:p>
        </p:txBody>
      </p:sp>
    </p:spTree>
    <p:extLst>
      <p:ext uri="{BB962C8B-B14F-4D97-AF65-F5344CB8AC3E}">
        <p14:creationId xmlns:p14="http://schemas.microsoft.com/office/powerpoint/2010/main" val="20633674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E1BFD-39F0-0E26-1D64-38F72E021A2D}"/>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7EB9764-03E6-F9C0-D1CB-B630E8CAEACB}"/>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9DC2BF-91A3-E5F7-67F8-E339F0B068BA}"/>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C9E281-0218-B5CE-DF3B-39480B211BB4}"/>
              </a:ext>
            </a:extLst>
          </p:cNvPr>
          <p:cNvSpPr>
            <a:spLocks noGrp="1"/>
          </p:cNvSpPr>
          <p:nvPr>
            <p:ph type="dt" sz="half" idx="10"/>
          </p:nvPr>
        </p:nvSpPr>
        <p:spPr/>
        <p:txBody>
          <a:bodyPr/>
          <a:lstStyle/>
          <a:p>
            <a:fld id="{5231B8AA-177B-4097-A7D9-837694159CBC}" type="datetimeFigureOut">
              <a:rPr lang="en-GB" smtClean="0"/>
              <a:t>08/01/2025</a:t>
            </a:fld>
            <a:endParaRPr lang="en-GB"/>
          </a:p>
        </p:txBody>
      </p:sp>
      <p:sp>
        <p:nvSpPr>
          <p:cNvPr id="6" name="Footer Placeholder 5">
            <a:extLst>
              <a:ext uri="{FF2B5EF4-FFF2-40B4-BE49-F238E27FC236}">
                <a16:creationId xmlns:a16="http://schemas.microsoft.com/office/drawing/2014/main" id="{3C798DF8-459B-62A2-0A1B-278BEC3308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12F06-4A3B-3C20-9A94-CFB1656E30E3}"/>
              </a:ext>
            </a:extLst>
          </p:cNvPr>
          <p:cNvSpPr>
            <a:spLocks noGrp="1"/>
          </p:cNvSpPr>
          <p:nvPr>
            <p:ph type="sldNum" sz="quarter" idx="12"/>
          </p:nvPr>
        </p:nvSpPr>
        <p:spPr/>
        <p:txBody>
          <a:bodyPr/>
          <a:lstStyle/>
          <a:p>
            <a:fld id="{F7159802-1AC1-413E-9EC5-C8AC3423057E}" type="slidenum">
              <a:rPr lang="en-GB" smtClean="0"/>
              <a:t>‹#›</a:t>
            </a:fld>
            <a:endParaRPr lang="en-GB"/>
          </a:p>
        </p:txBody>
      </p:sp>
    </p:spTree>
    <p:extLst>
      <p:ext uri="{BB962C8B-B14F-4D97-AF65-F5344CB8AC3E}">
        <p14:creationId xmlns:p14="http://schemas.microsoft.com/office/powerpoint/2010/main" val="30790216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1B4C5-4626-7687-5222-3A67DD491AE8}"/>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80F2DCF-279D-5254-057F-C01CC0D4728B}"/>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3874558-CA33-3A7E-0EB4-36A55D2B237D}"/>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3C6763-E2FA-62A5-0B70-7DDE5AE1307C}"/>
              </a:ext>
            </a:extLst>
          </p:cNvPr>
          <p:cNvSpPr>
            <a:spLocks noGrp="1"/>
          </p:cNvSpPr>
          <p:nvPr>
            <p:ph type="dt" sz="half" idx="10"/>
          </p:nvPr>
        </p:nvSpPr>
        <p:spPr/>
        <p:txBody>
          <a:bodyPr/>
          <a:lstStyle/>
          <a:p>
            <a:fld id="{5231B8AA-177B-4097-A7D9-837694159CBC}" type="datetimeFigureOut">
              <a:rPr lang="en-GB" smtClean="0"/>
              <a:t>08/01/2025</a:t>
            </a:fld>
            <a:endParaRPr lang="en-GB"/>
          </a:p>
        </p:txBody>
      </p:sp>
      <p:sp>
        <p:nvSpPr>
          <p:cNvPr id="6" name="Footer Placeholder 5">
            <a:extLst>
              <a:ext uri="{FF2B5EF4-FFF2-40B4-BE49-F238E27FC236}">
                <a16:creationId xmlns:a16="http://schemas.microsoft.com/office/drawing/2014/main" id="{91A1F240-0126-0460-4013-D8156F8C97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570531-337F-C73D-A9B7-91C62F5E12DC}"/>
              </a:ext>
            </a:extLst>
          </p:cNvPr>
          <p:cNvSpPr>
            <a:spLocks noGrp="1"/>
          </p:cNvSpPr>
          <p:nvPr>
            <p:ph type="sldNum" sz="quarter" idx="12"/>
          </p:nvPr>
        </p:nvSpPr>
        <p:spPr/>
        <p:txBody>
          <a:bodyPr/>
          <a:lstStyle/>
          <a:p>
            <a:fld id="{F7159802-1AC1-413E-9EC5-C8AC3423057E}" type="slidenum">
              <a:rPr lang="en-GB" smtClean="0"/>
              <a:t>‹#›</a:t>
            </a:fld>
            <a:endParaRPr lang="en-GB"/>
          </a:p>
        </p:txBody>
      </p:sp>
    </p:spTree>
    <p:extLst>
      <p:ext uri="{BB962C8B-B14F-4D97-AF65-F5344CB8AC3E}">
        <p14:creationId xmlns:p14="http://schemas.microsoft.com/office/powerpoint/2010/main" val="690475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26B1-CA08-9345-796F-6CD55131691B}"/>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528D26-9E94-9C88-CD31-286BCB6B25A9}"/>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6DE5F7-715A-B110-3A1D-6A0791AAFE30}"/>
              </a:ext>
            </a:extLst>
          </p:cNvPr>
          <p:cNvSpPr>
            <a:spLocks noGrp="1"/>
          </p:cNvSpPr>
          <p:nvPr>
            <p:ph type="dt" sz="half" idx="10"/>
          </p:nvPr>
        </p:nvSpPr>
        <p:spPr/>
        <p:txBody>
          <a:bodyPr/>
          <a:lstStyle/>
          <a:p>
            <a:fld id="{5231B8AA-177B-4097-A7D9-837694159CBC}" type="datetimeFigureOut">
              <a:rPr lang="en-GB" smtClean="0"/>
              <a:t>08/01/2025</a:t>
            </a:fld>
            <a:endParaRPr lang="en-GB"/>
          </a:p>
        </p:txBody>
      </p:sp>
      <p:sp>
        <p:nvSpPr>
          <p:cNvPr id="5" name="Footer Placeholder 4">
            <a:extLst>
              <a:ext uri="{FF2B5EF4-FFF2-40B4-BE49-F238E27FC236}">
                <a16:creationId xmlns:a16="http://schemas.microsoft.com/office/drawing/2014/main" id="{CF1E3BDE-5235-ABBB-40F1-B9AEF213CC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FF8525-593F-636F-F7C1-E80E3486FE90}"/>
              </a:ext>
            </a:extLst>
          </p:cNvPr>
          <p:cNvSpPr>
            <a:spLocks noGrp="1"/>
          </p:cNvSpPr>
          <p:nvPr>
            <p:ph type="sldNum" sz="quarter" idx="12"/>
          </p:nvPr>
        </p:nvSpPr>
        <p:spPr/>
        <p:txBody>
          <a:bodyPr/>
          <a:lstStyle/>
          <a:p>
            <a:fld id="{F7159802-1AC1-413E-9EC5-C8AC3423057E}" type="slidenum">
              <a:rPr lang="en-GB" smtClean="0"/>
              <a:t>‹#›</a:t>
            </a:fld>
            <a:endParaRPr lang="en-GB"/>
          </a:p>
        </p:txBody>
      </p:sp>
    </p:spTree>
    <p:extLst>
      <p:ext uri="{BB962C8B-B14F-4D97-AF65-F5344CB8AC3E}">
        <p14:creationId xmlns:p14="http://schemas.microsoft.com/office/powerpoint/2010/main" val="26149755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C40E7A2-E811-BD0D-4D62-9DA1484495F5}"/>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AACC0A-2DAE-9E33-CEC5-0FEBE9BCD374}"/>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669E3B-08EE-BE9A-0051-2FEBB814FCAC}"/>
              </a:ext>
            </a:extLst>
          </p:cNvPr>
          <p:cNvSpPr>
            <a:spLocks noGrp="1"/>
          </p:cNvSpPr>
          <p:nvPr>
            <p:ph type="dt" sz="half" idx="10"/>
          </p:nvPr>
        </p:nvSpPr>
        <p:spPr/>
        <p:txBody>
          <a:bodyPr/>
          <a:lstStyle/>
          <a:p>
            <a:fld id="{5231B8AA-177B-4097-A7D9-837694159CBC}" type="datetimeFigureOut">
              <a:rPr lang="en-GB" smtClean="0"/>
              <a:t>08/01/2025</a:t>
            </a:fld>
            <a:endParaRPr lang="en-GB"/>
          </a:p>
        </p:txBody>
      </p:sp>
      <p:sp>
        <p:nvSpPr>
          <p:cNvPr id="5" name="Footer Placeholder 4">
            <a:extLst>
              <a:ext uri="{FF2B5EF4-FFF2-40B4-BE49-F238E27FC236}">
                <a16:creationId xmlns:a16="http://schemas.microsoft.com/office/drawing/2014/main" id="{72FF6796-0A7D-DFF1-4C25-BB60EF6219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66C8B5-105C-09AD-80BE-D224470A0787}"/>
              </a:ext>
            </a:extLst>
          </p:cNvPr>
          <p:cNvSpPr>
            <a:spLocks noGrp="1"/>
          </p:cNvSpPr>
          <p:nvPr>
            <p:ph type="sldNum" sz="quarter" idx="12"/>
          </p:nvPr>
        </p:nvSpPr>
        <p:spPr/>
        <p:txBody>
          <a:bodyPr/>
          <a:lstStyle/>
          <a:p>
            <a:fld id="{F7159802-1AC1-413E-9EC5-C8AC3423057E}" type="slidenum">
              <a:rPr lang="en-GB" smtClean="0"/>
              <a:t>‹#›</a:t>
            </a:fld>
            <a:endParaRPr lang="en-GB"/>
          </a:p>
        </p:txBody>
      </p:sp>
    </p:spTree>
    <p:extLst>
      <p:ext uri="{BB962C8B-B14F-4D97-AF65-F5344CB8AC3E}">
        <p14:creationId xmlns:p14="http://schemas.microsoft.com/office/powerpoint/2010/main" val="1325921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1C82E05-A06A-D19B-FA57-D0604B936D39}"/>
              </a:ext>
            </a:extLst>
          </p:cNvPr>
          <p:cNvSpPr/>
          <p:nvPr userDrawn="1"/>
        </p:nvSpPr>
        <p:spPr>
          <a:xfrm>
            <a:off x="0" y="6387671"/>
            <a:ext cx="617472" cy="47033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31934DBE-4C41-1660-735C-11981FBA49DC}"/>
              </a:ext>
            </a:extLst>
          </p:cNvPr>
          <p:cNvSpPr txBox="1"/>
          <p:nvPr userDrawn="1"/>
        </p:nvSpPr>
        <p:spPr>
          <a:xfrm>
            <a:off x="82796" y="6498029"/>
            <a:ext cx="466530" cy="246221"/>
          </a:xfrm>
          <a:prstGeom prst="rect">
            <a:avLst/>
          </a:prstGeom>
          <a:noFill/>
          <a:ln>
            <a:noFill/>
          </a:ln>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fld id="{44AF138B-5CBB-4D27-9183-5CE76268564D}" type="slidenum">
              <a:rPr kumimoji="0" lang="en-US" sz="1000" b="0" i="0" u="none" strike="noStrike" kern="0" cap="none" spc="-150" normalizeH="0" baseline="0" noProof="0" smtClean="0">
                <a:ln>
                  <a:noFill/>
                </a:ln>
                <a:solidFill>
                  <a:srgbClr val="EFEFEF"/>
                </a:solidFill>
                <a:effectLst/>
                <a:uLnTx/>
                <a:uFillTx/>
                <a:latin typeface="+mn-lt"/>
              </a:rPr>
              <a:t>‹#›</a:t>
            </a:fld>
            <a:endParaRPr kumimoji="0" lang="en-US" sz="1000" b="0" i="0" u="none" strike="noStrike" kern="0" cap="none" spc="-150" normalizeH="0" baseline="0" noProof="0" dirty="0">
              <a:ln>
                <a:noFill/>
              </a:ln>
              <a:solidFill>
                <a:srgbClr val="EFEFEF"/>
              </a:solidFill>
              <a:effectLst/>
              <a:uLnTx/>
              <a:uFillTx/>
              <a:latin typeface="+mn-lt"/>
            </a:endParaRPr>
          </a:p>
        </p:txBody>
      </p:sp>
      <p:sp>
        <p:nvSpPr>
          <p:cNvPr id="18" name="Rectangle 17">
            <a:extLst>
              <a:ext uri="{FF2B5EF4-FFF2-40B4-BE49-F238E27FC236}">
                <a16:creationId xmlns:a16="http://schemas.microsoft.com/office/drawing/2014/main" id="{61F20BAB-9120-4A60-9B07-289BEED41F26}"/>
              </a:ext>
            </a:extLst>
          </p:cNvPr>
          <p:cNvSpPr/>
          <p:nvPr userDrawn="1"/>
        </p:nvSpPr>
        <p:spPr>
          <a:xfrm>
            <a:off x="609748" y="6392928"/>
            <a:ext cx="11582251" cy="47032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874240F3-A0DE-5238-217D-1D0E50810EFE}"/>
              </a:ext>
            </a:extLst>
          </p:cNvPr>
          <p:cNvSpPr txBox="1"/>
          <p:nvPr userDrawn="1"/>
        </p:nvSpPr>
        <p:spPr>
          <a:xfrm>
            <a:off x="3363310" y="6504981"/>
            <a:ext cx="5465379" cy="246221"/>
          </a:xfrm>
          <a:prstGeom prst="rect">
            <a:avLst/>
          </a:prstGeom>
          <a:noFill/>
        </p:spPr>
        <p:txBody>
          <a:bodyPr wrap="square" rtlCol="0">
            <a:spAutoFit/>
          </a:bodyPr>
          <a:lstStyle/>
          <a:p>
            <a:pPr algn="ctr"/>
            <a:r>
              <a:rPr lang="en-GB" sz="1000" dirty="0">
                <a:solidFill>
                  <a:schemeClr val="bg1"/>
                </a:solidFill>
              </a:rPr>
              <a:t>PROPOSAL NAME – CLIENT - DATE</a:t>
            </a:r>
          </a:p>
        </p:txBody>
      </p:sp>
    </p:spTree>
    <p:extLst>
      <p:ext uri="{BB962C8B-B14F-4D97-AF65-F5344CB8AC3E}">
        <p14:creationId xmlns:p14="http://schemas.microsoft.com/office/powerpoint/2010/main" val="1368235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Calibri" panose="020F050202020403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4C20C9E-8CBD-72DA-FB8B-D83861F558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231B8AA-177B-4097-A7D9-837694159CBC}" type="datetimeFigureOut">
              <a:rPr lang="en-GB" smtClean="0"/>
              <a:t>08/01/2025</a:t>
            </a:fld>
            <a:endParaRPr lang="en-GB"/>
          </a:p>
        </p:txBody>
      </p:sp>
      <p:sp>
        <p:nvSpPr>
          <p:cNvPr id="5" name="Footer Placeholder 4">
            <a:extLst>
              <a:ext uri="{FF2B5EF4-FFF2-40B4-BE49-F238E27FC236}">
                <a16:creationId xmlns:a16="http://schemas.microsoft.com/office/drawing/2014/main" id="{24083AD2-34EB-D430-71F9-91B1F7AAE7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4B910A9-0E8A-0D4D-35AE-523C99C255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7159802-1AC1-413E-9EC5-C8AC3423057E}" type="slidenum">
              <a:rPr lang="en-GB" smtClean="0"/>
              <a:t>‹#›</a:t>
            </a:fld>
            <a:endParaRPr lang="en-GB"/>
          </a:p>
        </p:txBody>
      </p:sp>
      <p:sp>
        <p:nvSpPr>
          <p:cNvPr id="7" name="Text Placeholder 2">
            <a:extLst>
              <a:ext uri="{FF2B5EF4-FFF2-40B4-BE49-F238E27FC236}">
                <a16:creationId xmlns:a16="http://schemas.microsoft.com/office/drawing/2014/main" id="{9223F94B-0CB5-7B8F-8780-57737FE8EBB2}"/>
              </a:ext>
            </a:extLst>
          </p:cNvPr>
          <p:cNvSpPr txBox="1">
            <a:spLocks/>
          </p:cNvSpPr>
          <p:nvPr userDrawn="1"/>
        </p:nvSpPr>
        <p:spPr>
          <a:xfrm>
            <a:off x="653143" y="581592"/>
            <a:ext cx="9366250" cy="5016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Tx/>
              <a:buNone/>
              <a:defRPr/>
            </a:pPr>
            <a:r>
              <a:rPr lang="en-US" sz="3200" spc="-150">
                <a:solidFill>
                  <a:srgbClr val="000000"/>
                </a:solidFill>
                <a:latin typeface="Calibri" panose="020F0502020204030204"/>
              </a:rPr>
              <a:t>Two Column Text Heading</a:t>
            </a:r>
            <a:endParaRPr lang="en-US" sz="3200" spc="-150" dirty="0">
              <a:solidFill>
                <a:srgbClr val="000000"/>
              </a:solidFill>
              <a:latin typeface="Calibri" panose="020F0502020204030204"/>
            </a:endParaRPr>
          </a:p>
        </p:txBody>
      </p:sp>
      <p:sp>
        <p:nvSpPr>
          <p:cNvPr id="8" name="Text Placeholder 4">
            <a:extLst>
              <a:ext uri="{FF2B5EF4-FFF2-40B4-BE49-F238E27FC236}">
                <a16:creationId xmlns:a16="http://schemas.microsoft.com/office/drawing/2014/main" id="{FBA5D2F9-3FB9-9DD1-94F4-52550E524548}"/>
              </a:ext>
            </a:extLst>
          </p:cNvPr>
          <p:cNvSpPr txBox="1">
            <a:spLocks/>
          </p:cNvSpPr>
          <p:nvPr userDrawn="1"/>
        </p:nvSpPr>
        <p:spPr>
          <a:xfrm>
            <a:off x="652463" y="1159953"/>
            <a:ext cx="9366250" cy="3111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Tx/>
              <a:buNone/>
              <a:defRPr/>
            </a:pPr>
            <a:r>
              <a:rPr lang="en-US" sz="1600" b="1">
                <a:solidFill>
                  <a:srgbClr val="000000"/>
                </a:solidFill>
                <a:latin typeface="Calibri" panose="020F0502020204030204"/>
              </a:rPr>
              <a:t>Sub Heading</a:t>
            </a:r>
            <a:endParaRPr lang="en-US" sz="1600" b="1" dirty="0">
              <a:solidFill>
                <a:srgbClr val="000000"/>
              </a:solidFill>
              <a:latin typeface="Calibri" panose="020F0502020204030204"/>
            </a:endParaRPr>
          </a:p>
        </p:txBody>
      </p:sp>
      <p:sp>
        <p:nvSpPr>
          <p:cNvPr id="9" name="Text Placeholder 6">
            <a:extLst>
              <a:ext uri="{FF2B5EF4-FFF2-40B4-BE49-F238E27FC236}">
                <a16:creationId xmlns:a16="http://schemas.microsoft.com/office/drawing/2014/main" id="{DAAD4E09-D854-3DD2-2BBF-B3F4B69BA864}"/>
              </a:ext>
            </a:extLst>
          </p:cNvPr>
          <p:cNvSpPr txBox="1">
            <a:spLocks/>
          </p:cNvSpPr>
          <p:nvPr userDrawn="1"/>
        </p:nvSpPr>
        <p:spPr>
          <a:xfrm>
            <a:off x="652463" y="2170114"/>
            <a:ext cx="10782300" cy="1628164"/>
          </a:xfrm>
          <a:prstGeom prst="rect">
            <a:avLst/>
          </a:prstGeom>
        </p:spPr>
        <p:txBody>
          <a:bodyPr numCol="2" spcCol="3600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buFontTx/>
              <a:buNone/>
              <a:defRPr/>
            </a:pPr>
            <a:r>
              <a:rPr lang="en-US" sz="1000">
                <a:solidFill>
                  <a:srgbClr val="000000"/>
                </a:solidFill>
                <a:latin typeface="Calibri" panose="020F0502020204030204"/>
              </a:rPr>
              <a:t>Nam tempus leo enim. Cras vel quam tincidunt, pulvinar nibh in, aliquam est. Proin at blandit erat. Etiam sed rhoncus enim. Pellentesque efficitur pharetra mi, ut tempus enim eleifend ac imperdiet eget massa..Phasellus ornare metus quis orci egestas ullamcorper. Aliquam consequat id velit vel hendrerit. Sed sed metus eleifend, imperdiet magna non, iaculis neque. Sed facilisis sapien ac erat interdum rhoncus. </a:t>
            </a:r>
          </a:p>
          <a:p>
            <a:pPr marL="0" indent="0" algn="just">
              <a:lnSpc>
                <a:spcPct val="150000"/>
              </a:lnSpc>
              <a:spcBef>
                <a:spcPts val="0"/>
              </a:spcBef>
              <a:buFontTx/>
              <a:buNone/>
              <a:defRPr/>
            </a:pPr>
            <a:endParaRPr lang="en-US" sz="1000">
              <a:solidFill>
                <a:srgbClr val="000000"/>
              </a:solidFill>
              <a:latin typeface="Calibri" panose="020F0502020204030204"/>
            </a:endParaRPr>
          </a:p>
          <a:p>
            <a:pPr marL="0" indent="0" algn="just">
              <a:lnSpc>
                <a:spcPct val="150000"/>
              </a:lnSpc>
              <a:spcBef>
                <a:spcPts val="0"/>
              </a:spcBef>
              <a:buFontTx/>
              <a:buNone/>
              <a:defRPr/>
            </a:pPr>
            <a:r>
              <a:rPr lang="en-US" sz="1000">
                <a:solidFill>
                  <a:srgbClr val="000000"/>
                </a:solidFill>
                <a:latin typeface="Calibri" panose="020F0502020204030204"/>
              </a:rPr>
              <a:t>Mauris eu nisl sed diam imperdiet iaculis vitae ut metus. Nam condimentum magna a tellus accumsan, vel varius nisi mattis. Cras in orci quis velit dapibus mollis. Pellentesque dictum a nisl vel fermentum. Cras pellentesque, metus eget sagittis ullamcorper, enim est eleifend sapien, vel ornare risus velit quis diam. Maecenas nunc purus, dictum et mollis et, ullamcorper eget arcu ullamcorper luctus justo.</a:t>
            </a:r>
            <a:endParaRPr lang="en-US" sz="1000" dirty="0">
              <a:solidFill>
                <a:srgbClr val="000000"/>
              </a:solidFill>
              <a:latin typeface="Calibri" panose="020F0502020204030204"/>
            </a:endParaRPr>
          </a:p>
        </p:txBody>
      </p:sp>
    </p:spTree>
    <p:extLst>
      <p:ext uri="{BB962C8B-B14F-4D97-AF65-F5344CB8AC3E}">
        <p14:creationId xmlns:p14="http://schemas.microsoft.com/office/powerpoint/2010/main" val="36168629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8CDA704-28FE-BEAA-3FE1-1FDFD82EA185}"/>
              </a:ext>
            </a:extLst>
          </p:cNvPr>
          <p:cNvSpPr>
            <a:spLocks noGrp="1"/>
          </p:cNvSpPr>
          <p:nvPr>
            <p:ph type="body" sz="quarter" idx="10"/>
          </p:nvPr>
        </p:nvSpPr>
        <p:spPr/>
        <p:txBody>
          <a:bodyPr/>
          <a:lstStyle/>
          <a:p>
            <a:endParaRPr lang="en-GB"/>
          </a:p>
        </p:txBody>
      </p:sp>
      <p:sp>
        <p:nvSpPr>
          <p:cNvPr id="6" name="Text Placeholder 5">
            <a:extLst>
              <a:ext uri="{FF2B5EF4-FFF2-40B4-BE49-F238E27FC236}">
                <a16:creationId xmlns:a16="http://schemas.microsoft.com/office/drawing/2014/main" id="{5DBBCD90-4BCC-96B7-EE8B-FC4BA7480AC1}"/>
              </a:ext>
            </a:extLst>
          </p:cNvPr>
          <p:cNvSpPr>
            <a:spLocks noGrp="1"/>
          </p:cNvSpPr>
          <p:nvPr>
            <p:ph type="body" sz="quarter" idx="11"/>
          </p:nvPr>
        </p:nvSpPr>
        <p:spPr/>
        <p:txBody>
          <a:bodyPr/>
          <a:lstStyle/>
          <a:p>
            <a:endParaRPr lang="en-GB"/>
          </a:p>
        </p:txBody>
      </p:sp>
      <p:sp>
        <p:nvSpPr>
          <p:cNvPr id="7" name="Text Placeholder 6">
            <a:extLst>
              <a:ext uri="{FF2B5EF4-FFF2-40B4-BE49-F238E27FC236}">
                <a16:creationId xmlns:a16="http://schemas.microsoft.com/office/drawing/2014/main" id="{6C2F80F2-EE01-B9B0-C5B3-1AE93774B0AA}"/>
              </a:ext>
            </a:extLst>
          </p:cNvPr>
          <p:cNvSpPr>
            <a:spLocks noGrp="1"/>
          </p:cNvSpPr>
          <p:nvPr>
            <p:ph type="body" sz="quarter" idx="12"/>
          </p:nvPr>
        </p:nvSpPr>
        <p:spPr/>
        <p:txBody>
          <a:bodyPr/>
          <a:lstStyle/>
          <a:p>
            <a:endParaRPr lang="en-GB"/>
          </a:p>
        </p:txBody>
      </p:sp>
    </p:spTree>
    <p:extLst>
      <p:ext uri="{BB962C8B-B14F-4D97-AF65-F5344CB8AC3E}">
        <p14:creationId xmlns:p14="http://schemas.microsoft.com/office/powerpoint/2010/main" val="148898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A79A99D-DF96-2DBC-5198-76F8F9F10240}"/>
              </a:ext>
            </a:extLst>
          </p:cNvPr>
          <p:cNvSpPr>
            <a:spLocks noGrp="1"/>
          </p:cNvSpPr>
          <p:nvPr>
            <p:ph type="body" sz="quarter" idx="10"/>
          </p:nvPr>
        </p:nvSpPr>
        <p:spPr/>
        <p:txBody>
          <a:bodyPr/>
          <a:lstStyle/>
          <a:p>
            <a:endParaRPr lang="en-GB"/>
          </a:p>
        </p:txBody>
      </p:sp>
      <p:sp>
        <p:nvSpPr>
          <p:cNvPr id="3" name="Text Placeholder 2">
            <a:extLst>
              <a:ext uri="{FF2B5EF4-FFF2-40B4-BE49-F238E27FC236}">
                <a16:creationId xmlns:a16="http://schemas.microsoft.com/office/drawing/2014/main" id="{3B5E97C3-3FEE-E960-82E1-94A227444A9B}"/>
              </a:ext>
            </a:extLst>
          </p:cNvPr>
          <p:cNvSpPr>
            <a:spLocks noGrp="1"/>
          </p:cNvSpPr>
          <p:nvPr>
            <p:ph type="body" sz="quarter" idx="11"/>
          </p:nvPr>
        </p:nvSpPr>
        <p:spPr/>
        <p:txBody>
          <a:bodyPr/>
          <a:lstStyle/>
          <a:p>
            <a:endParaRPr lang="en-GB"/>
          </a:p>
        </p:txBody>
      </p:sp>
      <p:sp>
        <p:nvSpPr>
          <p:cNvPr id="4" name="Text Placeholder 3">
            <a:extLst>
              <a:ext uri="{FF2B5EF4-FFF2-40B4-BE49-F238E27FC236}">
                <a16:creationId xmlns:a16="http://schemas.microsoft.com/office/drawing/2014/main" id="{B0622EB8-B871-3328-88D9-15D9E9E0E095}"/>
              </a:ext>
            </a:extLst>
          </p:cNvPr>
          <p:cNvSpPr>
            <a:spLocks noGrp="1"/>
          </p:cNvSpPr>
          <p:nvPr>
            <p:ph type="body" sz="quarter" idx="12"/>
          </p:nvPr>
        </p:nvSpPr>
        <p:spPr/>
        <p:txBody>
          <a:bodyPr/>
          <a:lstStyle/>
          <a:p>
            <a:endParaRPr lang="en-GB"/>
          </a:p>
        </p:txBody>
      </p:sp>
    </p:spTree>
    <p:extLst>
      <p:ext uri="{BB962C8B-B14F-4D97-AF65-F5344CB8AC3E}">
        <p14:creationId xmlns:p14="http://schemas.microsoft.com/office/powerpoint/2010/main" val="2639032642"/>
      </p:ext>
    </p:extLst>
  </p:cSld>
  <p:clrMapOvr>
    <a:masterClrMapping/>
  </p:clrMapOvr>
</p:sld>
</file>

<file path=ppt/theme/theme1.xml><?xml version="1.0" encoding="utf-8"?>
<a:theme xmlns:a="http://schemas.openxmlformats.org/drawingml/2006/main" name="CHANGE FOOTER HERE">
  <a:themeElements>
    <a:clrScheme name="3d">
      <a:dk1>
        <a:srgbClr val="000000"/>
      </a:dk1>
      <a:lt1>
        <a:sysClr val="window" lastClr="FFFFFF"/>
      </a:lt1>
      <a:dk2>
        <a:srgbClr val="005CB9"/>
      </a:dk2>
      <a:lt2>
        <a:srgbClr val="E7E6E6"/>
      </a:lt2>
      <a:accent1>
        <a:srgbClr val="C43258"/>
      </a:accent1>
      <a:accent2>
        <a:srgbClr val="0A5C67"/>
      </a:accent2>
      <a:accent3>
        <a:srgbClr val="A4D0E5"/>
      </a:accent3>
      <a:accent4>
        <a:srgbClr val="4F3069"/>
      </a:accent4>
      <a:accent5>
        <a:srgbClr val="59BBA8"/>
      </a:accent5>
      <a:accent6>
        <a:srgbClr val="D9A52D"/>
      </a:accent6>
      <a:hlink>
        <a:srgbClr val="21334C"/>
      </a:hlink>
      <a:folHlink>
        <a:srgbClr val="005CB9"/>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66</TotalTime>
  <Words>0</Words>
  <Application>Microsoft Office PowerPoint</Application>
  <PresentationFormat>Widescreen</PresentationFormat>
  <Paragraphs>0</Paragraphs>
  <Slides>2</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vt:i4>
      </vt:variant>
    </vt:vector>
  </HeadingPairs>
  <TitlesOfParts>
    <vt:vector size="7" baseType="lpstr">
      <vt:lpstr>Aptos</vt:lpstr>
      <vt:lpstr>Arial</vt:lpstr>
      <vt:lpstr>Calibri</vt:lpstr>
      <vt:lpstr>CHANGE FOOTER HERE</vt:lpstr>
      <vt:lpstr>Custom Design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Tatum Le Patourel</dc:creator>
  <cp:lastModifiedBy>Tatum Le Patourel</cp:lastModifiedBy>
  <cp:revision>12</cp:revision>
  <dcterms:created xsi:type="dcterms:W3CDTF">2025-01-08T12:35:11Z</dcterms:created>
  <dcterms:modified xsi:type="dcterms:W3CDTF">2025-01-08T16:46:43Z</dcterms:modified>
</cp:coreProperties>
</file>